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9E14-3F31-42FF-9AEC-4FFD93A498FD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F937-0D49-43A5-8CC9-F2BAEEA37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280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69E14-3F31-42FF-9AEC-4FFD93A498FD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F937-0D49-43A5-8CC9-F2BAEEA3705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78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درس حقوق ساخت</a:t>
            </a:r>
            <a:b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بخش هشتم: مدیریت ادعا و دعاوی ساخت و مالکیت</a:t>
            </a:r>
            <a:b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</a:br>
            <a:endParaRPr lang="fa-IR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2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حکمیت یا میانجیگری </a:t>
            </a:r>
            <a:r>
              <a:rPr lang="en-US" smtClean="0"/>
              <a:t>Mediation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44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77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216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20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39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68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امیدوارم که استفاده لازم را برده و</a:t>
            </a:r>
            <a:br>
              <a:rPr lang="fa-IR" smtClean="0"/>
            </a:br>
            <a:r>
              <a:rPr lang="fa-IR" smtClean="0"/>
              <a:t>پیروز و سربلند باشید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سازش یا مصالحه </a:t>
            </a:r>
            <a:r>
              <a:rPr lang="en-US" smtClean="0"/>
              <a:t>Conciliation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هیأت حل اختلاف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داوری </a:t>
            </a:r>
            <a:r>
              <a:rPr lang="en-US" smtClean="0"/>
              <a:t>Arbitration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داوری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8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زوال داوری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طرح دعوا در دادگاه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معایب رجوع به دادگاه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3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ادعا در </a:t>
            </a:r>
            <a:br>
              <a:rPr lang="fa-IR" smtClean="0"/>
            </a:br>
            <a:r>
              <a:rPr lang="en-US" smtClean="0"/>
              <a:t>PMBOK CONSTRUCTION eXTENSION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5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ادعا </a:t>
            </a:r>
            <a:r>
              <a:rPr lang="en-US" smtClean="0"/>
              <a:t>Claim Management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مفاهیم مرتبط با ادعا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52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1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فرایندهای مدیرت ادعا در الحاقیه ساخت </a:t>
            </a:r>
            <a:r>
              <a:rPr lang="en-US" smtClean="0"/>
              <a:t>PMBOK</a:t>
            </a:r>
            <a:r>
              <a:rPr lang="fa-IR" smtClean="0"/>
              <a:t>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5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16-1-شناسایی ادعا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8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16-2-سنجش دعا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16-3-جلوگیری از دعوی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43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16-4-توافق یا حل ادعا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7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اصطلاحات مربوط به دعاوی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7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اختلاف و حل و فصل آن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60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مبانی قانونی ثبتی و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1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زمین در قانون زمین شهری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84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تقسیمات ثبتی املاک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بالکن، تراس و ایوان از جنبه قوانین تفکیک آپارتمان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2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منظور از شش 6 دانگ چيست ؟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71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چک بهتر است یا سفته؟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05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 كاربردى قانون مدنى سند رسمى-1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23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 كاربردى قانون مدنى سند رسمى-2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7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 كاربردى قانون مدنى سند رسمى-3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4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 حقوقی معامله ملک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تعاریف ادعا و دعوا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19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اصطلاح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4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62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 عمومی دعاوی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2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اثبات مالکیت ملک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80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ماده قانونی مرتبط با معاملات املاک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اثبات حق انتفاع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1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اثبات حق ارتفاق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3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الزام به ایفای تعهد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48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الزام به تنظیم سند رسمی (م. 220 تا 222 ق.م)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04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الزام به اخذ پایان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8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اختلافات و دعاوی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3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الزام به فک رهن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3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نگهداری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09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32840"/>
      </p:ext>
    </p:extLst>
  </p:cSld>
  <p:clrMapOvr>
    <a:masterClrMapping/>
  </p:clrMapOvr>
  <p:transition>
    <p:strips dir="l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تملک آپارتمانها و وظایف مدیر ساختمان</a:t>
            </a:r>
            <a:br>
              <a:rPr lang="fa-IR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31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19329"/>
      </p:ext>
    </p:extLst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0217"/>
      </p:ext>
    </p:extLst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0581"/>
      </p:ext>
    </p:extLst>
  </p:cSld>
  <p:clrMapOvr>
    <a:masterClrMapping/>
  </p:clrMapOvr>
  <p:transition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شماره 1-پرونده سقوط طفل از لای نرده</a:t>
            </a:r>
            <a:br>
              <a:rPr lang="fa-IR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5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نظر کارشناس و رأی دادگاه (غیر قابل استناد)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92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پیمان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2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مکانیزم های مواجهه با اختلافات (حل و فصل)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617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عوامل بروز اختلافات قراردادی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08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11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اشتباهات قراردادی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6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cs typeface="B Nazanin" panose="00000400000000000000" pitchFamily="2" charset="-78"/>
              </a:rPr>
              <a:t>تغيير اوضاع و احوال قرارداد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3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تحقق تغییر اوضاع و احوال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7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تغییر اوضاع و احوال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1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مکانیزم های حل اختلاف در پیمان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8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9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5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مذاکره </a:t>
            </a:r>
            <a:r>
              <a:rPr lang="en-US" smtClean="0"/>
              <a:t>Negotiation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8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07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01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solidFill>
                  <a:prstClr val="black"/>
                </a:solidFill>
                <a:cs typeface="B Nazanin" pitchFamily="2" charset="-78"/>
              </a:rPr>
              <a:t>مباني حقوقي داوري شوراي عالي فني در قانون اساسی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4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solidFill>
                  <a:prstClr val="black"/>
                </a:solidFill>
                <a:cs typeface="B Nazanin" pitchFamily="2" charset="-78"/>
              </a:rPr>
              <a:t>مباني حقوقي داوري شوراي عالي فني باب هفتم قانون آيين دادرسي</a:t>
            </a:r>
            <a:br>
              <a:rPr lang="fa-IR" b="1" smtClean="0">
                <a:solidFill>
                  <a:prstClr val="black"/>
                </a:solidFill>
                <a:cs typeface="B Nazanin" pitchFamily="2" charset="-78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1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solidFill>
                  <a:prstClr val="black"/>
                </a:solidFill>
                <a:cs typeface="B Nazanin" pitchFamily="2" charset="-78"/>
              </a:rPr>
              <a:t>داوري شوراي عالي فني طبق تبصره 80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52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solidFill>
                  <a:prstClr val="black"/>
                </a:solidFill>
                <a:cs typeface="B Nazanin" pitchFamily="2" charset="-78"/>
              </a:rPr>
              <a:t>مصوبه 54090 مورخ 1377/08/21 و مصوبه 5005 مورخ 1382/3/12هيئت وزيران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705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داوری شورای عالی فنی-1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3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داوری شورای عالی فنی-2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0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داوری شورای عالی فنی-3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257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قراردادهای سرجمع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98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یادگیری فنون مذاکره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1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متداول قراردادهای دو عاملی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991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>
                <a:cs typeface="B Nazanin" pitchFamily="2" charset="-78"/>
              </a:rPr>
              <a:t>شرايط طلب خسارت ناشي از عدم انجام يا تأخير در انجام تعهدات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23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داوری های بین المللی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04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دعاوی در شرایط عمومی </a:t>
            </a:r>
            <a:r>
              <a:rPr lang="en-US" smtClean="0"/>
              <a:t>FIDIC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810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8228"/>
      </p:ext>
    </p:extLst>
  </p:cSld>
  <p:clrMapOvr>
    <a:masterClrMapping/>
  </p:clrMapOvr>
  <p:transition spd="slow"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996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90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92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0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</a:t>
            </a:r>
            <a:r>
              <a:rPr lang="en-US" smtClean="0"/>
              <a:t>Amicable Settlement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698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15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72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38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71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42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134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6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70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097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76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Widescreen</PresentationFormat>
  <Paragraphs>71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2" baseType="lpstr">
      <vt:lpstr>Arial</vt:lpstr>
      <vt:lpstr>B Nazanin</vt:lpstr>
      <vt:lpstr>B Titr</vt:lpstr>
      <vt:lpstr>Calibri</vt:lpstr>
      <vt:lpstr>Calibri Light</vt:lpstr>
      <vt:lpstr>Times New Roman</vt:lpstr>
      <vt:lpstr>Office Theme</vt:lpstr>
      <vt:lpstr>درس حقوق ساخت بخش هشتم: مدیریت ادعا و دعاوی ساخت و مالکیت </vt:lpstr>
      <vt:lpstr>فهرست مطالب</vt:lpstr>
      <vt:lpstr>اختلاف و حل و فصل آن</vt:lpstr>
      <vt:lpstr>تعاریف ادعا و دعوا</vt:lpstr>
      <vt:lpstr>مراحل اختلافات و دعاوی</vt:lpstr>
      <vt:lpstr>مکانیزم های مواجهه با اختلافات (حل و فصل)</vt:lpstr>
      <vt:lpstr>مذاکره Negotiation</vt:lpstr>
      <vt:lpstr>یادگیری فنون مذاکره</vt:lpstr>
      <vt:lpstr>نمونه Amicable Settlement</vt:lpstr>
      <vt:lpstr>حکمیت یا میانجیگری Mediation</vt:lpstr>
      <vt:lpstr>سازش یا مصالحه Conciliation</vt:lpstr>
      <vt:lpstr>هیأت حل اختلاف</vt:lpstr>
      <vt:lpstr>داوری Arbitration</vt:lpstr>
      <vt:lpstr>شرایط داوری</vt:lpstr>
      <vt:lpstr>زوال داوری</vt:lpstr>
      <vt:lpstr>فرایند طرح دعوا در دادگاه</vt:lpstr>
      <vt:lpstr>معایب رجوع به دادگاه</vt:lpstr>
      <vt:lpstr>PowerPoint Presentation</vt:lpstr>
      <vt:lpstr>مدیریت ادعا در  PMBOK CONSTRUCTION eXTENSION</vt:lpstr>
      <vt:lpstr>مدیریت ادعا Claim Management</vt:lpstr>
      <vt:lpstr>طبقه بندی مفاهیم مرتبط با ادعا</vt:lpstr>
      <vt:lpstr>PowerPoint Presentation</vt:lpstr>
      <vt:lpstr>PowerPoint Presentation</vt:lpstr>
      <vt:lpstr>فرایندهای مدیرت ادعا در الحاقیه ساخت PMBOK </vt:lpstr>
      <vt:lpstr>16-1-شناسایی ادعا</vt:lpstr>
      <vt:lpstr>16-2-سنجش دعا</vt:lpstr>
      <vt:lpstr>16-3-جلوگیری از دعوی</vt:lpstr>
      <vt:lpstr>16-4-توافق یا حل ادعا</vt:lpstr>
      <vt:lpstr>برخی اصطلاحات مربوط به دعاوی</vt:lpstr>
      <vt:lpstr>مبانی قانونی ثبتی و ملکی</vt:lpstr>
      <vt:lpstr>انواع زمین در قانون زمین شهری</vt:lpstr>
      <vt:lpstr>تقسیمات ثبتی املاک</vt:lpstr>
      <vt:lpstr>تفاوت بالکن، تراس و ایوان از جنبه قوانین تفکیک آپارتمان</vt:lpstr>
      <vt:lpstr>منظور از شش 6 دانگ چيست ؟ </vt:lpstr>
      <vt:lpstr>چک بهتر است یا سفته؟</vt:lpstr>
      <vt:lpstr>نکات كاربردى قانون مدنى سند رسمى-1</vt:lpstr>
      <vt:lpstr>نکات كاربردى قانون مدنى سند رسمى-2</vt:lpstr>
      <vt:lpstr>نکات كاربردى قانون مدنى سند رسمى-3</vt:lpstr>
      <vt:lpstr>نکات حقوقی معامله ملک</vt:lpstr>
      <vt:lpstr>چند اصطلاح ملکی</vt:lpstr>
      <vt:lpstr>دعاوی ملکی</vt:lpstr>
      <vt:lpstr>نکات عمومی دعاوی ملکی</vt:lpstr>
      <vt:lpstr>اثبات مالکیت ملک</vt:lpstr>
      <vt:lpstr>چند ماده قانونی مرتبط با معاملات املاک</vt:lpstr>
      <vt:lpstr>اثبات حق انتفاع</vt:lpstr>
      <vt:lpstr>اثبات حق ارتفاق</vt:lpstr>
      <vt:lpstr>الزام به ایفای تعهد</vt:lpstr>
      <vt:lpstr>الزام به تنظیم سند رسمی (م. 220 تا 222 ق.م)</vt:lpstr>
      <vt:lpstr>الزام به اخذ پایان کار</vt:lpstr>
      <vt:lpstr>الزام به فک رهن</vt:lpstr>
      <vt:lpstr>دعاوی نگهداری ساختمان</vt:lpstr>
      <vt:lpstr>PowerPoint Presentation</vt:lpstr>
      <vt:lpstr>قانون تملک آپارتمانها و وظایف مدیر ساختمان </vt:lpstr>
      <vt:lpstr>PowerPoint Presentation</vt:lpstr>
      <vt:lpstr>PowerPoint Presentation</vt:lpstr>
      <vt:lpstr>PowerPoint Presentation</vt:lpstr>
      <vt:lpstr>نمونه شماره 1-پرونده سقوط طفل از لای نرده </vt:lpstr>
      <vt:lpstr>نمونه نظر کارشناس و رأی دادگاه (غیر قابل استناد)</vt:lpstr>
      <vt:lpstr>دعاوی پیمان ها</vt:lpstr>
      <vt:lpstr>برخی عوامل بروز اختلافات قراردادی</vt:lpstr>
      <vt:lpstr>PowerPoint Presentation</vt:lpstr>
      <vt:lpstr>اشتباهات قراردادی</vt:lpstr>
      <vt:lpstr>تغيير اوضاع و احوال قرارداد</vt:lpstr>
      <vt:lpstr>شرایط تحقق تغییر اوضاع و احوال</vt:lpstr>
      <vt:lpstr>تغییر اوضاع و احوال</vt:lpstr>
      <vt:lpstr>مکانیزم های حل اختلاف در پیمان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مباني حقوقي داوري شوراي عالي فني در قانون اساسی</vt:lpstr>
      <vt:lpstr>مباني حقوقي داوري شوراي عالي فني باب هفتم قانون آيين دادرسي </vt:lpstr>
      <vt:lpstr>داوري شوراي عالي فني طبق تبصره 80</vt:lpstr>
      <vt:lpstr>مصوبه 54090 مورخ 1377/08/21 و مصوبه 5005 مورخ 1382/3/12هيئت وزيران</vt:lpstr>
      <vt:lpstr>فرایند داوری شورای عالی فنی-1</vt:lpstr>
      <vt:lpstr>فرایند داوری شورای عالی فنی-2</vt:lpstr>
      <vt:lpstr>فرایند داوری شورای عالی فنی-3</vt:lpstr>
      <vt:lpstr>دعاوی قراردادهای سرجمع</vt:lpstr>
      <vt:lpstr>دعاوی متداول قراردادهای دو عاملی</vt:lpstr>
      <vt:lpstr>شرايط طلب خسارت ناشي از عدم انجام يا تأخير در انجام تعهدات</vt:lpstr>
      <vt:lpstr>داوری های بین المللی</vt:lpstr>
      <vt:lpstr>دعاوی در شرایط عمومی FIDIC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امیدوارم که استفاده لازم را برده و پیروز و سربلند باشید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حقوق ساخت بخش هشتم: مدیریت ادعا و دعاوی ساخت و مالکیت </dc:title>
  <dc:creator>ArmanSara</dc:creator>
  <cp:lastModifiedBy>ArmanSara</cp:lastModifiedBy>
  <cp:revision>1</cp:revision>
  <dcterms:created xsi:type="dcterms:W3CDTF">2017-12-19T20:15:15Z</dcterms:created>
  <dcterms:modified xsi:type="dcterms:W3CDTF">2017-12-19T20:15:15Z</dcterms:modified>
</cp:coreProperties>
</file>