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D65D-F82F-4109-82A6-021C81A65880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CE1B-988D-4778-9C97-9F1D460EA89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59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4D65D-F82F-4109-82A6-021C81A65880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1CE1B-988D-4778-9C97-9F1D460EA89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815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smtClean="0">
                <a:solidFill>
                  <a:srgbClr val="7030A0"/>
                </a:solidFill>
                <a:cs typeface="B Titr" panose="00000700000000000000" pitchFamily="2" charset="-78"/>
              </a:rPr>
              <a:t>درس حقوق ساخت</a:t>
            </a:r>
            <a:br>
              <a:rPr lang="fa-IR" sz="6000" smtClean="0">
                <a:solidFill>
                  <a:srgbClr val="7030A0"/>
                </a:solidFill>
                <a:cs typeface="B Titr" panose="00000700000000000000" pitchFamily="2" charset="-78"/>
              </a:rPr>
            </a:br>
            <a:r>
              <a:rPr lang="fa-IR" sz="6000" smtClean="0">
                <a:solidFill>
                  <a:srgbClr val="7030A0"/>
                </a:solidFill>
                <a:cs typeface="B Titr" panose="00000700000000000000" pitchFamily="2" charset="-78"/>
              </a:rPr>
              <a:t>بخش هفتم: اصول قراردادها و تعهدات</a:t>
            </a:r>
            <a:endParaRPr lang="fa-IR" sz="6000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اقسام عقد و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96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اسباب سقوط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916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ابراء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87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تبدیل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21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تهاتر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828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مالکیت ما فی الذمه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699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از توجه شما سپاسگزارم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8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اقسام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6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اقسام ایقاع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8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طبقه بندی عقود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9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 عقود بر حسب آثار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4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 عقود به اعتبار شرایط انعقاد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2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 عقود به اعتبار حکومت اراده دو طرف 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21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 عقود به اعتبار موضوع و هدف اقتصادی آنها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2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 عقود به اعتبار حکم قانونی آنها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تشکیل و اعتبار عقد و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2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قراردادها و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8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شرط صحت 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قصد و رضای طرفین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2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ایجاب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63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اهلیت طرفین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6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مورد معامله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36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مشروعیت جهت معامله+لازم بودن 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نمایندگی و اختیار انشای معامله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65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معامله فضولی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89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اجازه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5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آثار عقد فضولی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پدیده های حقوقی و مفهوم و جایگاه 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21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شروط ضمن 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9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دو مفهوم شرط در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06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رابطه شرط و 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2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شروط باطل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9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شروط صحیح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9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شروط بعد از فسخ و اقاله معامله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4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اثر عقد و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7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اصل قراردادی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8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اصل برائت + قاعده </a:t>
            </a:r>
            <a:r>
              <a:rPr lang="fa-IR" b="1" smtClean="0"/>
              <a:t>البینه علی المدعی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0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آثار اصل صحت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حقوق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61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اشخاص مرتبط با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33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قراردادهای جمعی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4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تفسیر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8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تعدیل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8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ایفای تعهد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52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مفهوم و ماهیت قانونی مربوط به ایفای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7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پرداخت کننده (م 269 ق.م)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5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گیرنده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وفای به 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81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زمان وفای به 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پدیده های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6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قبض و تسلیم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10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بیع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4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تنظیم قراردادها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5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قواعد تنظیم قراردادها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20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قراردادهای اداری و پیمان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900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نحوه انعقاد پيمان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06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توافق دو اراده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62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ايجاد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09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cap="small" smtClean="0"/>
              <a:t>عوامل محدودكننده آزادی در قراردادها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تفاوت‌های قراردادهای اداری با قراردادهای مدنی و غیر اداری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9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جایگاه عقود در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20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cap="small" smtClean="0"/>
              <a:t>برخی ویژگیهای قراردادهای اداری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140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ساختارهای قراردادی پروژه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93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تعريف شرايط عمومي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09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تعريف شرايط خصوصي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69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ضمانت اجراي شرايط پيمان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9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ضمانت نامه‌های مالی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163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طرف های ضمانتنامه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237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اجزای موافقت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38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نکته در تنظیم قراردادها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53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تعارض و تناقض در اسناد قراردادی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44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عقد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7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مراجع مربوط به قراردادها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497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عمومی پیمان فیدیک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0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عهد شکنی و مسئولیت های ناشی از آن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97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حدود اختیارات متعهد له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348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مطالبه خسارت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110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انحلال قراردادها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875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سقوط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91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مفاهیم مربوط به انحلال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998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اسباب انحلال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57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اقاله (تفاسخ)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3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تعهد، التزام، دین، تکلیف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اقاله(تفاسخ) و آثار آن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328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فسخ و خیارات مربوط به آن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63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فسخ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653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3200" b="1" smtClean="0">
                <a:solidFill>
                  <a:srgbClr val="C00000"/>
                </a:solidFill>
                <a:cs typeface="B Titr" panose="00000700000000000000" pitchFamily="2" charset="-78"/>
              </a:rPr>
              <a:t> نگاه های بین المللی در مورد فسخ پیمان </a:t>
            </a:r>
            <a:endParaRPr lang="fa-IR" sz="3200" b="1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75495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فسخ پیمان از طرف پیمانکار در </a:t>
            </a:r>
            <a:r>
              <a:rPr lang="en-US" smtClean="0"/>
              <a:t>FIDIC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85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648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00B0F0"/>
                </a:solidFill>
              </a:rPr>
              <a:t>تعدادی از خیارات- م 396، 380 و 456 ق.م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87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ویژگی های خیار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04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شرط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246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رویت و تخلف از وصف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ایقاع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42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غبن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358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عیب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63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مواردی که مشتری نمی تواند فسخ کند و ارش می گیرد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298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تدلیس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584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تبعض صفقه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10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تعذر تسلیم (تعذر اجرای تعهد و شرط)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14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خیار تفلیس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36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انحلال قرارداد بدون دخالت اراده-انحلال قهری یا انفساخ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006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اقسام انفساخ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188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سقوط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Office PowerPoint</Application>
  <PresentationFormat>Widescreen</PresentationFormat>
  <Paragraphs>105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B Titr</vt:lpstr>
      <vt:lpstr>Calibri</vt:lpstr>
      <vt:lpstr>Calibri Light</vt:lpstr>
      <vt:lpstr>Times New Roman</vt:lpstr>
      <vt:lpstr>Office Theme</vt:lpstr>
      <vt:lpstr>درس حقوق ساخت بخش هفتم: اصول قراردادها و تعهدات</vt:lpstr>
      <vt:lpstr>اصول قراردادها و تعهدات</vt:lpstr>
      <vt:lpstr>پدیده های حقوقی و مفهوم و جایگاه عقد</vt:lpstr>
      <vt:lpstr>حقوق مدنی</vt:lpstr>
      <vt:lpstr>طبقه بندی پدیده های حقوقی</vt:lpstr>
      <vt:lpstr>جایگاه عقود در علم حقوق</vt:lpstr>
      <vt:lpstr>عقد</vt:lpstr>
      <vt:lpstr>تعهد، التزام، دین، تکلیف</vt:lpstr>
      <vt:lpstr>ایقاع</vt:lpstr>
      <vt:lpstr>اقسام عقد و تعهد</vt:lpstr>
      <vt:lpstr>اقسام تعهد</vt:lpstr>
      <vt:lpstr>اقسام ایقاع</vt:lpstr>
      <vt:lpstr>انواع طبقه بندی عقود</vt:lpstr>
      <vt:lpstr>تقسیم عقود بر حسب آثار</vt:lpstr>
      <vt:lpstr>تقسیم عقود به اعتبار شرایط انعقاد</vt:lpstr>
      <vt:lpstr>تقسیم عقود به اعتبار حکومت اراده دو طرف عقد</vt:lpstr>
      <vt:lpstr>تقسیم عقود به اعتبار موضوع و هدف اقتصادی آنها</vt:lpstr>
      <vt:lpstr>تقسیم عقود به اعتبار حکم قانونی آنها</vt:lpstr>
      <vt:lpstr>تشکیل و اعتبار عقد و تعهد</vt:lpstr>
      <vt:lpstr>شرط صحت عقد</vt:lpstr>
      <vt:lpstr>قصد و رضای طرفین</vt:lpstr>
      <vt:lpstr>ایجاب</vt:lpstr>
      <vt:lpstr>اهلیت طرفین</vt:lpstr>
      <vt:lpstr>مورد معامله</vt:lpstr>
      <vt:lpstr>مشروعیت جهت معامله+لازم بودن عقد</vt:lpstr>
      <vt:lpstr>نمایندگی و اختیار انشای معامله</vt:lpstr>
      <vt:lpstr>معامله فضولی</vt:lpstr>
      <vt:lpstr>شرایط اجازه</vt:lpstr>
      <vt:lpstr>آثار عقد فضولی</vt:lpstr>
      <vt:lpstr>شروط ضمن عقد</vt:lpstr>
      <vt:lpstr>دو مفهوم شرط در علم حقوق</vt:lpstr>
      <vt:lpstr>رابطه شرط و عقد</vt:lpstr>
      <vt:lpstr>شروط باطل</vt:lpstr>
      <vt:lpstr>شروط صحیح</vt:lpstr>
      <vt:lpstr>وضعیت شروط بعد از فسخ و اقاله معامله</vt:lpstr>
      <vt:lpstr>اثر عقد و تعهد</vt:lpstr>
      <vt:lpstr>چند اصل قراردادی</vt:lpstr>
      <vt:lpstr>اصل برائت + قاعده البینه علی المدعی </vt:lpstr>
      <vt:lpstr>آثار اصل صحت</vt:lpstr>
      <vt:lpstr>اشخاص مرتبط با قرارداد</vt:lpstr>
      <vt:lpstr>قراردادهای جمعی</vt:lpstr>
      <vt:lpstr>شرایط تفسیر قرارداد</vt:lpstr>
      <vt:lpstr>تعدیل قرارداد</vt:lpstr>
      <vt:lpstr>ایفای تعهد</vt:lpstr>
      <vt:lpstr>مفهوم و ماهیت قانونی مربوط به ایفای تعهد</vt:lpstr>
      <vt:lpstr>شرایط پرداخت کننده (م 269 ق.م)</vt:lpstr>
      <vt:lpstr>شرایط گیرنده</vt:lpstr>
      <vt:lpstr>شرایط وفای به عهد</vt:lpstr>
      <vt:lpstr>زمان وفای به عهد</vt:lpstr>
      <vt:lpstr>قبض و تسلیم</vt:lpstr>
      <vt:lpstr>انواع بیع</vt:lpstr>
      <vt:lpstr>تنظیم قراردادها</vt:lpstr>
      <vt:lpstr>قواعد تنظیم قراردادها</vt:lpstr>
      <vt:lpstr>قراردادهای اداری و پیمان</vt:lpstr>
      <vt:lpstr>نحوه انعقاد پيمان</vt:lpstr>
      <vt:lpstr>توافق دو اراده</vt:lpstr>
      <vt:lpstr>ايجاد تعهد</vt:lpstr>
      <vt:lpstr>عوامل محدودكننده آزادی در قراردادها</vt:lpstr>
      <vt:lpstr>تفاوت‌های قراردادهای اداری با قراردادهای مدنی و غیر اداری</vt:lpstr>
      <vt:lpstr>برخی ویژگیهای قراردادهای اداری</vt:lpstr>
      <vt:lpstr>ساختارهای قراردادی پروژه ها</vt:lpstr>
      <vt:lpstr>تعريف شرايط عمومي </vt:lpstr>
      <vt:lpstr>تعريف شرايط خصوصي</vt:lpstr>
      <vt:lpstr>ضمانت اجراي شرايط پيمان</vt:lpstr>
      <vt:lpstr>انواع ضمانت نامه‌های مالی </vt:lpstr>
      <vt:lpstr>طرف های ضمانتنامه</vt:lpstr>
      <vt:lpstr>اجزای موافقت نامه</vt:lpstr>
      <vt:lpstr>چند نکته در تنظیم قراردادها</vt:lpstr>
      <vt:lpstr>تعارض و تناقض در اسناد قراردادی</vt:lpstr>
      <vt:lpstr>برخی مراجع مربوط به قراردادها</vt:lpstr>
      <vt:lpstr>شرایط عمومی پیمان فیدیک</vt:lpstr>
      <vt:lpstr>عهد شکنی و مسئولیت های ناشی از آن</vt:lpstr>
      <vt:lpstr>حدود اختیارات متعهد له</vt:lpstr>
      <vt:lpstr>شرایط مطالبه خسارت</vt:lpstr>
      <vt:lpstr>انحلال قراردادها</vt:lpstr>
      <vt:lpstr>سقوط تعهدات</vt:lpstr>
      <vt:lpstr>مفاهیم مربوط به انحلال</vt:lpstr>
      <vt:lpstr>اسباب انحلال</vt:lpstr>
      <vt:lpstr>اقاله (تفاسخ) </vt:lpstr>
      <vt:lpstr>اقاله(تفاسخ) و آثار آن</vt:lpstr>
      <vt:lpstr>فسخ و خیارات مربوط به آن</vt:lpstr>
      <vt:lpstr>فسخ</vt:lpstr>
      <vt:lpstr> نگاه های بین المللی در مورد فسخ پیمان </vt:lpstr>
      <vt:lpstr>شرایط فسخ پیمان از طرف پیمانکار در FIDIC</vt:lpstr>
      <vt:lpstr>خیارات</vt:lpstr>
      <vt:lpstr>تعدادی از خیارات- م 396، 380 و 456 ق.م</vt:lpstr>
      <vt:lpstr>ویژگی های خیار</vt:lpstr>
      <vt:lpstr>خیار شرط</vt:lpstr>
      <vt:lpstr>خیار رویت و تخلف از وصف</vt:lpstr>
      <vt:lpstr>خیار غبن</vt:lpstr>
      <vt:lpstr>خیار عیب</vt:lpstr>
      <vt:lpstr>مواردی که مشتری نمی تواند فسخ کند و ارش می گیرد</vt:lpstr>
      <vt:lpstr>خیار تدلیس</vt:lpstr>
      <vt:lpstr>خیار تبعض صفقه</vt:lpstr>
      <vt:lpstr>خیار تعذر تسلیم (تعذر اجرای تعهد و شرط)</vt:lpstr>
      <vt:lpstr>خیار تفلیس</vt:lpstr>
      <vt:lpstr>انحلال قرارداد بدون دخالت اراده-انحلال قهری یا انفساخ</vt:lpstr>
      <vt:lpstr>اقسام انفساخ</vt:lpstr>
      <vt:lpstr>سقوط تعهدات</vt:lpstr>
      <vt:lpstr>اسباب سقوط تعهدات</vt:lpstr>
      <vt:lpstr>ابراء</vt:lpstr>
      <vt:lpstr>تبدیل تعهد</vt:lpstr>
      <vt:lpstr>تهاتر</vt:lpstr>
      <vt:lpstr>مالکیت ما فی الذمه</vt:lpstr>
      <vt:lpstr>از توجه شما سپاسگزارم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حقوق ساخت بخش هفتم: اصول قراردادها و تعهدات</dc:title>
  <dc:creator>ArmanSara</dc:creator>
  <cp:lastModifiedBy>ArmanSara</cp:lastModifiedBy>
  <cp:revision>1</cp:revision>
  <dcterms:created xsi:type="dcterms:W3CDTF">2017-12-19T20:13:09Z</dcterms:created>
  <dcterms:modified xsi:type="dcterms:W3CDTF">2017-12-19T20:13:09Z</dcterms:modified>
</cp:coreProperties>
</file>