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406-2E03-4513-9CE4-2065E66C8031}" type="datetimeFigureOut">
              <a:rPr lang="fa-IR" smtClean="0"/>
              <a:t>1439/04/01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C667-D16E-4C04-9D25-CEE706CD10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933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99406-2E03-4513-9CE4-2065E66C8031}" type="datetimeFigureOut">
              <a:rPr lang="fa-IR" smtClean="0"/>
              <a:t>1439/04/01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C667-D16E-4C04-9D25-CEE706CD10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88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solidFill>
                  <a:srgbClr val="7030A0"/>
                </a:solidFill>
                <a:cs typeface="B Titr" panose="00000700000000000000" pitchFamily="2" charset="-78"/>
              </a:rPr>
              <a:t>مبانی قانونی، حقوقی و قراردادی نظارت ساختمان </a:t>
            </a:r>
            <a:br>
              <a:rPr lang="fa-IR" smtClean="0">
                <a:solidFill>
                  <a:srgbClr val="7030A0"/>
                </a:solidFill>
                <a:cs typeface="B Titr" panose="00000700000000000000" pitchFamily="2" charset="-78"/>
              </a:rPr>
            </a:br>
            <a:endParaRPr lang="fa-IR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0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1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دوره نظارت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36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0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مراحل نظارت در مبحث دوم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83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گزارشھای مربوط به ساختمانھای گروه الف و ب</a:t>
            </a:r>
            <a:br>
              <a:rPr lang="fa-IR" smtClean="0"/>
            </a:b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11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گزارشھای مربوط به ساختمانھای گروه ج و د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61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ارجاع ناظر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85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>
                <a:solidFill>
                  <a:srgbClr val="0070C0"/>
                </a:solidFill>
                <a:cs typeface="B Titr" panose="00000700000000000000" pitchFamily="2" charset="-78"/>
              </a:rPr>
              <a:t>نمونه گزارش های ناظر</a:t>
            </a:r>
            <a:endParaRPr lang="fa-IR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23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/>
              <a:t>محکومیت مهندس ناظر ساختمان الهیه تهران به پرداخت ۱۵۰میلیون تومان خسارت به علت عدم کنترل جهت و آکس ستونها</a:t>
            </a:r>
            <a:br>
              <a:rPr lang="fa-IR" smtClean="0"/>
            </a:b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2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فهرست مطالب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19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000" smtClean="0"/>
              <a:t>گزارش نویسی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47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بازرس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38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نمونه گردش کار بازرسی ساخت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92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تفاوت نظارت و بازرسی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72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600" smtClean="0"/>
              <a:t>مقایسه نظارت، بازرسی، ممیزی و کارشناسی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06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تعهدات عوامل اجرای پروژه ساختمانی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6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تعهدات مالک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4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برگ تعهد مالک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21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برگ تعهد نقشه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80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برگ تعهد مجری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2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رابطه عوامل و نهادهای مرتبط با کار ساختمانی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51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برگ تعهد نظارت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31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پرونده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47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پایان کار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40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برگ تأیید استحکام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3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برگ اتمام عملیات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42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solidFill>
                  <a:srgbClr val="00B050"/>
                </a:solidFill>
                <a:cs typeface="B Esfehan" panose="00000700000000000000" pitchFamily="2" charset="-78"/>
              </a:rPr>
              <a:t>با آرزوی سلامتی و بهروزی</a:t>
            </a:r>
            <a:endParaRPr lang="fa-IR" dirty="0">
              <a:solidFill>
                <a:srgbClr val="00B050"/>
              </a:solidFill>
              <a:cs typeface="B Esfehan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0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ناظر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4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ناظر در شیوه نامه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9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مسئولیت های ناظر طبق مبحث دوم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9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پرونده بند 2-5-5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مهم ترین وظایف کنترلی مهندس ناظر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6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پرونده قضایی-انتظامی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68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Widescreen</PresentationFormat>
  <Paragraphs>32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B Esfehan</vt:lpstr>
      <vt:lpstr>B Titr</vt:lpstr>
      <vt:lpstr>Calibri</vt:lpstr>
      <vt:lpstr>Calibri Light</vt:lpstr>
      <vt:lpstr>Times New Roman</vt:lpstr>
      <vt:lpstr>Office Theme</vt:lpstr>
      <vt:lpstr>مبانی قانونی، حقوقی و قراردادی نظارت ساختمان  </vt:lpstr>
      <vt:lpstr>فهرست مطالب</vt:lpstr>
      <vt:lpstr>رابطه عوامل و نهادهای مرتبط با کار ساختمانی</vt:lpstr>
      <vt:lpstr>ناظر</vt:lpstr>
      <vt:lpstr>ناظر در شیوه نامه</vt:lpstr>
      <vt:lpstr>مسئولیت های ناظر طبق مبحث دوم</vt:lpstr>
      <vt:lpstr>پرونده بند 2-5-5</vt:lpstr>
      <vt:lpstr>مهم ترین وظایف کنترلی مهندس ناظر</vt:lpstr>
      <vt:lpstr>پرونده قضایی-انتظامی</vt:lpstr>
      <vt:lpstr>PowerPoint Presentation</vt:lpstr>
      <vt:lpstr>دوره نظارت</vt:lpstr>
      <vt:lpstr>PowerPoint Presentation</vt:lpstr>
      <vt:lpstr>PowerPoint Presentation</vt:lpstr>
      <vt:lpstr>مراحل نظارت در مبحث دوم</vt:lpstr>
      <vt:lpstr>گزارشھای مربوط به ساختمانھای گروه الف و ب </vt:lpstr>
      <vt:lpstr>گزارشھای مربوط به ساختمانھای گروه ج و د</vt:lpstr>
      <vt:lpstr>ارجاع ناظر</vt:lpstr>
      <vt:lpstr>نمونه گزارش های ناظر</vt:lpstr>
      <vt:lpstr>محکومیت مهندس ناظر ساختمان الهیه تهران به پرداخت ۱۵۰میلیون تومان خسارت به علت عدم کنترل جهت و آکس ستونها </vt:lpstr>
      <vt:lpstr>گزارش نویسی</vt:lpstr>
      <vt:lpstr>بازرس</vt:lpstr>
      <vt:lpstr>نمونه گردش کار بازرسی ساخت</vt:lpstr>
      <vt:lpstr>تفاوت نظارت و بازرسی</vt:lpstr>
      <vt:lpstr>مقایسه نظارت، بازرسی، ممیزی و کارشناسی</vt:lpstr>
      <vt:lpstr>تعهدات عوامل اجرای پروژه ساختمانی</vt:lpstr>
      <vt:lpstr>تعهدات مالک</vt:lpstr>
      <vt:lpstr>برگ تعهد مالک</vt:lpstr>
      <vt:lpstr>برگ تعهد نقشه</vt:lpstr>
      <vt:lpstr>برگ تعهد مجری</vt:lpstr>
      <vt:lpstr>برگ تعهد نظارت</vt:lpstr>
      <vt:lpstr>پرونده</vt:lpstr>
      <vt:lpstr>پایان کار</vt:lpstr>
      <vt:lpstr>PowerPoint Presentation</vt:lpstr>
      <vt:lpstr>برگ تأیید استحکام</vt:lpstr>
      <vt:lpstr>برگ اتمام عملیات</vt:lpstr>
      <vt:lpstr>با آرزوی سلامتی و بهروزی</vt:lpstr>
    </vt:vector>
  </TitlesOfParts>
  <Company>SolarSys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مبانی قانونی، حقوقی و قراردادی نظارت ساختمان  </dc:title>
  <dc:creator>ArmanSara</dc:creator>
  <cp:lastModifiedBy>ArmanSara</cp:lastModifiedBy>
  <cp:revision>1</cp:revision>
  <dcterms:created xsi:type="dcterms:W3CDTF">2017-12-19T20:10:57Z</dcterms:created>
  <dcterms:modified xsi:type="dcterms:W3CDTF">2017-12-19T20:10:57Z</dcterms:modified>
</cp:coreProperties>
</file>