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8DF38-634D-4A54-85DB-90DC68CDFA0A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809F4-FE15-4135-B408-0E5C5F1DBD9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57960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8DF38-634D-4A54-85DB-90DC68CDFA0A}" type="datetimeFigureOut">
              <a:rPr lang="fa-IR" smtClean="0"/>
              <a:t>1439/04/01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809F4-FE15-4135-B408-0E5C5F1DBD9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9782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7030A0"/>
                </a:solidFill>
                <a:cs typeface="B Titr" panose="00000700000000000000" pitchFamily="2" charset="-78"/>
              </a:rPr>
              <a:t>مبانی قانونی و حقوقی طراحی ساختمان</a:t>
            </a:r>
            <a:endParaRPr lang="fa-IR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61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81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38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2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پایان کار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92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تأیید استحکام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415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برگ اتمام عملیات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94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2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نمونه از ضوابط شهرسازی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31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 مطالب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2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برخی تعاریف شهرسازی در ساخت و ساز شهری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83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برخی تعاریف شهرسازی در ساخت و ساز شهری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46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پهنه ها شهری-مسکونی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81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پهنه ها شهری-تجاری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1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پهنه ها شهری-ترکیبی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9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پهنه ها شهری-سایر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19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محل استقرار ساختمان در زمین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34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/>
              <a:t>محل استقرار ساختمان در زمین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7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smtClean="0"/>
              <a:t>رمپ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7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4000" smtClean="0"/>
              <a:t>پله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15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صدور پروانه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4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z="4000" smtClean="0">
                <a:effectLst/>
              </a:rPr>
              <a:t>حداقل ابعاد و سطح الزامی فضاها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30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z="4000" smtClean="0">
                <a:effectLst/>
              </a:rPr>
              <a:t>حداقل ارتفاع الزامی فضاها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34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ar-SA" sz="4000" smtClean="0">
                <a:effectLst/>
              </a:rPr>
              <a:t>کلیات</a:t>
            </a:r>
            <a:r>
              <a:rPr lang="fa-IR" sz="4000" smtClean="0">
                <a:effectLst/>
              </a:rPr>
              <a:t> </a:t>
            </a:r>
            <a:r>
              <a:rPr lang="ar-SA" sz="4000" smtClean="0">
                <a:effectLst/>
              </a:rPr>
              <a:t>پارکینگ</a:t>
            </a: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38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15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8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>
                <a:effectLst/>
              </a:rPr>
              <a:t>مشاعات در ساختمانهای مسکونی، اداری و تجاری</a:t>
            </a:r>
            <a:endParaRPr lang="en-US" sz="3600" dirty="0">
              <a:effectLst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056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z="3600" smtClean="0">
                <a:effectLst/>
              </a:rPr>
              <a:t>مشاعات در ساختمانهای مسکونی، اداری و تجاری</a:t>
            </a:r>
            <a:endParaRPr lang="en-US" sz="3600" dirty="0">
              <a:effectLst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2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فرایند و مسئولیت های اجرای عملیات در کارگاههای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1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عملیات ساختمانی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22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اجرای پروژه ساختمانی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66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1">
              <a:spcBef>
                <a:spcPct val="0"/>
              </a:spcBef>
            </a:pPr>
            <a:r>
              <a:rPr lang="fa-IR" sz="3000" b="1" smtClean="0">
                <a:solidFill>
                  <a:srgbClr val="74B230"/>
                </a:solidFill>
                <a:cs typeface="B Titr" panose="00000700000000000000" pitchFamily="2" charset="-78"/>
              </a:rPr>
              <a:t>انواع مجوزها یا پروانه­های ساختمانی</a:t>
            </a:r>
            <a:endParaRPr lang="en-US" sz="3000" b="1" dirty="0">
              <a:solidFill>
                <a:srgbClr val="74B23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عوامل دارای صلاحیت خدمات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739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طرح و ساخت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52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سایر عوامل اجرای کار طبق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519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افراد دارای پروانه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924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وظایف افراد دارای پروانه در شیوه نامه-ادامه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3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پروانه اشتغال مهندسی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07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07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طراح و صلاحیت طراحی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72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تعریف طراح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0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مهندس طراح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44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55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طراح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طراحی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659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مسئولیت های طراح در شیوه نامه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9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5 شیوه نامه- دفاتر طراحی ساختمان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356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شرح وظایف عمومی دفاتر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3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شرح وظایف و حدود اختیارات مسئول دفتر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33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احراز صلاحیت طراحان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525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مقررات عمومی طراحان حقوقی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236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پرونده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4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82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75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پرونده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6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ضوابط کنترلی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178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طبقه بندی صلاحیت اشخاص حقوقی در بخش طراحی و محاسبه در ھر رشته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523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59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2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895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افزایش ظرفیت اشتغال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66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اجزای دفترچه محاسبات طراحی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5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شایع ترین مسائل طراحان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156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3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کنترل نقشه ها در سازمان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377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خدمات شهرسازی و ترافیک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99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بند 3-3 شیوه نامه: ظرفیت طراحی و نظارت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5375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قرارداد طراحی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581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67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101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133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089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798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3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3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196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79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606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00B050"/>
                </a:solidFill>
                <a:cs typeface="B Esfehan" panose="00000700000000000000" pitchFamily="2" charset="-78"/>
              </a:rPr>
              <a:t>با آرزوی سلامتی و بهروزی</a:t>
            </a:r>
            <a:endParaRPr lang="fa-IR" dirty="0">
              <a:solidFill>
                <a:srgbClr val="00B050"/>
              </a:solidFill>
              <a:cs typeface="B Esfehan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577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چند منبع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0156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منبع قوانین و مقررات طرح های عمرانی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473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3 منبع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852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9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1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Microsoft Office PowerPoint</Application>
  <PresentationFormat>Widescreen</PresentationFormat>
  <Paragraphs>58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4" baseType="lpstr">
      <vt:lpstr>Arial</vt:lpstr>
      <vt:lpstr>B Esfehan</vt:lpstr>
      <vt:lpstr>B Titr</vt:lpstr>
      <vt:lpstr>Calibri</vt:lpstr>
      <vt:lpstr>Calibri Light</vt:lpstr>
      <vt:lpstr>Times New Roman</vt:lpstr>
      <vt:lpstr>Office Theme</vt:lpstr>
      <vt:lpstr>مبانی قانونی و حقوقی طراحی ساختمان</vt:lpstr>
      <vt:lpstr>فهرست مطالب</vt:lpstr>
      <vt:lpstr>مراحل صدور پروانه ساختمانی</vt:lpstr>
      <vt:lpstr>انواع مجوزها یا پروانه­های ساختمانی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پایان کار</vt:lpstr>
      <vt:lpstr>PowerPoint Presentation</vt:lpstr>
      <vt:lpstr>برگ تأیید استحکام</vt:lpstr>
      <vt:lpstr>برگ اتمام عملیات</vt:lpstr>
      <vt:lpstr>PowerPoint Presentation</vt:lpstr>
      <vt:lpstr>چند نمونه از ضوابط شهرسازی</vt:lpstr>
      <vt:lpstr>برخی تعاریف شهرسازی در ساخت و ساز شهری</vt:lpstr>
      <vt:lpstr>برخی تعاریف شهرسازی در ساخت و ساز شهری</vt:lpstr>
      <vt:lpstr>پهنه ها شهری-مسکونی</vt:lpstr>
      <vt:lpstr>پهنه ها شهری-تجاری</vt:lpstr>
      <vt:lpstr>پهنه ها شهری-ترکیبی</vt:lpstr>
      <vt:lpstr>پهنه ها شهری-سایر</vt:lpstr>
      <vt:lpstr>محل استقرار ساختمان در زمین</vt:lpstr>
      <vt:lpstr>محل استقرار ساختمان در زمین</vt:lpstr>
      <vt:lpstr>رمپ</vt:lpstr>
      <vt:lpstr>پله</vt:lpstr>
      <vt:lpstr>حداقل ابعاد و سطح الزامی فضاها</vt:lpstr>
      <vt:lpstr>حداقل ارتفاع الزامی فضاها</vt:lpstr>
      <vt:lpstr>کلیات پارکینگ</vt:lpstr>
      <vt:lpstr>PowerPoint Presentation</vt:lpstr>
      <vt:lpstr>PowerPoint Presentation</vt:lpstr>
      <vt:lpstr>مشاعات در ساختمانهای مسکونی، اداری و تجاری</vt:lpstr>
      <vt:lpstr>مشاعات در ساختمانهای مسکونی، اداری و تجاری</vt:lpstr>
      <vt:lpstr>فرایند و مسئولیت های اجرای عملیات در کارگاههای ساختمانی</vt:lpstr>
      <vt:lpstr>تعریف عملیات ساختمانی </vt:lpstr>
      <vt:lpstr>مراحل اجرای پروژه ساختمانی</vt:lpstr>
      <vt:lpstr>عوامل دارای صلاحیت خدمات مهندسی</vt:lpstr>
      <vt:lpstr>طرح و ساخت</vt:lpstr>
      <vt:lpstr>سایر عوامل اجرای کار طبق شیوه نامه</vt:lpstr>
      <vt:lpstr>وظایف افراد دارای پروانه در شیوه نامه</vt:lpstr>
      <vt:lpstr>وظایف افراد دارای پروانه در شیوه نامه-ادامه</vt:lpstr>
      <vt:lpstr>پروانه اشتغال مهندسی</vt:lpstr>
      <vt:lpstr>PowerPoint Presentation</vt:lpstr>
      <vt:lpstr>طراح و صلاحیت طراحی</vt:lpstr>
      <vt:lpstr>تعریف طراح در شیوه نامه</vt:lpstr>
      <vt:lpstr>مهندس طراح</vt:lpstr>
      <vt:lpstr>طراح در شیوه نامه</vt:lpstr>
      <vt:lpstr>طراحی</vt:lpstr>
      <vt:lpstr>مسئولیت های طراح در شیوه نامه</vt:lpstr>
      <vt:lpstr>ماده 5 شیوه نامه- دفاتر طراحی ساختمان</vt:lpstr>
      <vt:lpstr>شرح وظایف عمومی دفاتر</vt:lpstr>
      <vt:lpstr>شرح وظایف و حدود اختیارات مسئول دفتر</vt:lpstr>
      <vt:lpstr>احراز صلاحیت طراحان حقوقی</vt:lpstr>
      <vt:lpstr>مقررات عمومی طراحان حقوقی</vt:lpstr>
      <vt:lpstr>پرونده</vt:lpstr>
      <vt:lpstr>PowerPoint Presentation</vt:lpstr>
      <vt:lpstr>PowerPoint Presentation</vt:lpstr>
      <vt:lpstr>پرونده</vt:lpstr>
      <vt:lpstr>ضوابط کنترلی</vt:lpstr>
      <vt:lpstr>طبقه بندی صلاحیت اشخاص حقوقی در بخش طراحی و محاسبه در ھر رشته</vt:lpstr>
      <vt:lpstr>PowerPoint Presentation</vt:lpstr>
      <vt:lpstr>PowerPoint Presentation</vt:lpstr>
      <vt:lpstr>PowerPoint Presentation</vt:lpstr>
      <vt:lpstr>افزایش ظرفیت اشتغال</vt:lpstr>
      <vt:lpstr>اجزای دفترچه محاسبات طراحی</vt:lpstr>
      <vt:lpstr>شایع ترین مسائل طراحان</vt:lpstr>
      <vt:lpstr>کنترل نقشه ها در سازمان</vt:lpstr>
      <vt:lpstr>خدمات شهرسازی و ترافیک</vt:lpstr>
      <vt:lpstr>بند 3-3 شیوه نامه: ظرفیت طراحی و نظارت</vt:lpstr>
      <vt:lpstr>قرارداد طراحی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با آرزوی سلامتی و بهروزی</vt:lpstr>
      <vt:lpstr>معرفی چند منبع</vt:lpstr>
      <vt:lpstr>منبع قوانین و مقررات طرح های عمرانی</vt:lpstr>
      <vt:lpstr>معرفی 3 منبع</vt:lpstr>
      <vt:lpstr>PowerPoint Presentation</vt:lpstr>
    </vt:vector>
  </TitlesOfParts>
  <Company>SolarSys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قانونی و حقوقی طراحی ساختمان</dc:title>
  <dc:creator>ArmanSara</dc:creator>
  <cp:lastModifiedBy>ArmanSara</cp:lastModifiedBy>
  <cp:revision>1</cp:revision>
  <dcterms:created xsi:type="dcterms:W3CDTF">2017-12-19T20:01:45Z</dcterms:created>
  <dcterms:modified xsi:type="dcterms:W3CDTF">2017-12-19T20:01:45Z</dcterms:modified>
</cp:coreProperties>
</file>