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3B957-6AED-4168-B39F-7818B25112CB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838B-7822-4D4D-BABE-98B8FED12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7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3B957-6AED-4168-B39F-7818B25112CB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7838B-7822-4D4D-BABE-98B8FED12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6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000" smtClean="0">
                <a:solidFill>
                  <a:srgbClr val="00B050"/>
                </a:solidFill>
                <a:cs typeface="B Titr" panose="00000700000000000000" pitchFamily="2" charset="-78"/>
              </a:rPr>
              <a:t>مدیریت پایدار در ساخت و ساز</a:t>
            </a:r>
            <a:endParaRPr lang="fa-IR" sz="6000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63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پایداری برای شرکت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7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خط سه گانه جان الکینگتون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09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آیا سبز بودن همان پایدار بودن است؟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83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00B050"/>
                </a:solidFill>
              </a:rPr>
              <a:t>اصول خط استوا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5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اصول خط استوا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21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اصول خط استوا 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0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اصول خط استوا 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9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روش های تحلیل پایداری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2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تجزیه و تحلیل پایدرای اجتماعی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54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توسعه  سلسله مراتب نیازهای مازلو از سطح فردی به سازمانی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 مطالب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14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ماتریس مهارت سبز سنتی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43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مدیریت ضایعات:  گزینه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12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تدوین اهداف پایداری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98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fa-IR" smtClean="0"/>
              <a:t>چارچوب توسعه پایدار برای لندن، کمیسیون توسعه پایدار لندن، 2003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36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اهداف اصلی چگونه تدوین شوند؟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2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قدرت دادن به هدف اصلی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85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پشتیبانی هدف اصلی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26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بررسی واقعیت: محرک‌های پایداری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7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</a:t>
            </a:r>
            <a:r>
              <a:rPr lang="ar-SA" smtClean="0"/>
              <a:t>ترودی هارفام، پروفسور دانشگاه بانک جنوبی لندن</a:t>
            </a:r>
            <a:r>
              <a:rPr lang="fa-IR" smtClean="0"/>
              <a:t>، از سرمایه های پایداری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9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پروتکل کیوتو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6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سوال؟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45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سلسله مراتب ضایعات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12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ماتریس مهارت سبز سنتی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58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fa-IR" smtClean="0"/>
              <a:t>چارچوب توسعه پایدار برای لندن، کمیسیون توسعه پایدار لندن، 2003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0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6 ویژگی اهداف اصلی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17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پروتکل تنظیم هدف </a:t>
            </a:r>
            <a:r>
              <a:rPr lang="en-US" smtClean="0"/>
              <a:t>SMART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29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>
                <a:solidFill>
                  <a:srgbClr val="92D050"/>
                </a:solidFill>
                <a:cs typeface="B Titr" panose="00000700000000000000" pitchFamily="2" charset="-78"/>
              </a:rPr>
              <a:t>آبشار مشاهده</a:t>
            </a:r>
            <a:endParaRPr lang="fa-IR" dirty="0">
              <a:solidFill>
                <a:srgbClr val="92D05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8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مدیریت پایداری: نقش‌های تیمی بلبین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6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مدیریت ضایعات-ضدپایداری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82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ضایعات – ضد پایداری‌ها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03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ضایعات چیست؟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2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7200" smtClean="0">
                <a:solidFill>
                  <a:schemeClr val="accent6"/>
                </a:solidFill>
                <a:cs typeface="B Titr" panose="00000700000000000000" pitchFamily="2" charset="-78"/>
              </a:rPr>
              <a:t>پایداری ساخت چیست؟</a:t>
            </a:r>
            <a:endParaRPr lang="fa-IR" sz="7200" dirty="0">
              <a:solidFill>
                <a:schemeClr val="accent6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42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تعریف: ضایعات هر چیز دور ریختنی است که هنوز می‌توان از آن استفاده کرد.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93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تعریف: </a:t>
            </a:r>
            <a:r>
              <a:rPr lang="ar-SA" smtClean="0"/>
              <a:t>ضایعات هر فعالیتی است که ارزش افزوده‌ای به وجود نمی‌آورد.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9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چیزی که کارفرما برای آن هزینه می‌کند.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95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تعریف دیگر...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63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از مدیریت فرایند و کیفیت تا انجام پایداری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6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ساخت ناب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34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رابطه پایداری و ساخت ناب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63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استانداردها و </a:t>
            </a:r>
            <a:r>
              <a:rPr lang="ar-SA" smtClean="0"/>
              <a:t>سیستم</a:t>
            </a:r>
            <a:r>
              <a:rPr lang="fa-IR" smtClean="0"/>
              <a:t> های</a:t>
            </a:r>
            <a:r>
              <a:rPr lang="ar-SA" smtClean="0"/>
              <a:t> </a:t>
            </a:r>
            <a:r>
              <a:rPr lang="fa-IR" smtClean="0"/>
              <a:t>رتبه بندی پایداری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86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مقررات برنامه ریزی مدیریت ضایعات محل کار (</a:t>
            </a:r>
            <a:r>
              <a:rPr lang="en-US" smtClean="0"/>
              <a:t>SWMP</a:t>
            </a:r>
            <a:r>
              <a:rPr lang="ar-SA" smtClean="0"/>
              <a:t>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08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حرکت گردبادی </a:t>
            </a:r>
            <a:r>
              <a:rPr lang="en-US" smtClean="0"/>
              <a:t>SWMP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5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پایداری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00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حرکت به جلو برای پایداری در ساخت و ساز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34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رویه برنامه ریزی مدیریت ضایعات محل کار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40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ابزارها و تکنیک های مدیریت پایداری شرکت 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597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سوال برای شرکت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43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حرکت به جلو: چرخه </a:t>
            </a:r>
            <a:r>
              <a:rPr lang="en-US" smtClean="0"/>
              <a:t>PDCA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419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عوامل تاثیرگذار بر تفاوت نگرش‌های استراتژیک نسبت به پایداری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25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راه رو به جلو: برنامه چهار مرحله ای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پذیرش یک برنامه مشترک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238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تحلیل چیستی و چگونگی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1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مدل‌های سنتی و جدید مدیریت پایداری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8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تعهد به چه کسی؟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333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نقشه تحلیل فعالیت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758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اثر زمان بر ارزش فعالیت پایداری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71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چرخه دمینگ</a:t>
            </a:r>
            <a:r>
              <a:rPr lang="en-US" smtClean="0"/>
              <a:t>PDCA </a:t>
            </a:r>
            <a:r>
              <a:rPr lang="ar-SA" smtClean="0"/>
              <a:t> و شش سیگما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5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ایجاد هیجان: ده قاعده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5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تحول شرکت ها، پروژه‌ها و روش کار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26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فهرست لاولیس: یک کارت امتیاز برای پایداری اجتماعی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6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فهرست لاولیس: ترتیب و توالی فرایند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77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فهرست لاولیس: اثرات عدم تعادل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854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فهرست لاولیس: گروه‌های سهامداران و همکاری آنها در موفقیت شرکت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168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فهرست لاولیس: متعادل سازی عناصر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2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عدم تعادل پایداری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87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BATNEEK</a:t>
            </a:r>
            <a:r>
              <a:rPr lang="ar-SA" smtClean="0"/>
              <a:t> ساده شده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59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نقشه بهبود فرایند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074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گزینه‌های بهبود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164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انتخاب مناسب ترین اقدامات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547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نیروهای خارجی بر انجام پایداری در محل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84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تحلیل </a:t>
            </a:r>
            <a:r>
              <a:rPr lang="en-US" smtClean="0"/>
              <a:t>SIPOC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102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پنج '</a:t>
            </a:r>
            <a:r>
              <a:rPr lang="en-US" smtClean="0"/>
              <a:t>S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317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نکاتی در مورد </a:t>
            </a:r>
            <a:r>
              <a:rPr lang="en-US" smtClean="0"/>
              <a:t>5s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987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نکاتی در مورد </a:t>
            </a:r>
            <a:r>
              <a:rPr lang="en-US" smtClean="0"/>
              <a:t>5s</a:t>
            </a:r>
            <a:r>
              <a:rPr lang="fa-IR" smtClean="0"/>
              <a:t> -ادامه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31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فرآیندهای فشار و کشش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2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رفتن به جلو همیشه راه راست رو به جلو نیست</a:t>
            </a:r>
            <a:r>
              <a:rPr lang="fa-IR" smtClean="0"/>
              <a:t>!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387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چهارچوب </a:t>
            </a:r>
            <a:r>
              <a:rPr lang="en-US" smtClean="0"/>
              <a:t>DMAIC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615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آیا تغییر آسان است؟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33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طرح ارتقا و بهبود 5 سوال کلاسیک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39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FMEA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169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احترام، شناخت و پاداش: </a:t>
            </a:r>
            <a:r>
              <a:rPr lang="en-US" smtClean="0"/>
              <a:t>Rs</a:t>
            </a:r>
            <a:r>
              <a:rPr lang="ar-SA" smtClean="0"/>
              <a:t> 3 که اجرا را می‌پوشاند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077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فرایند تغییر رفتار 5 مرحله ای</a:t>
            </a:r>
            <a:r>
              <a:rPr lang="en-US" smtClean="0"/>
              <a:t> </a:t>
            </a:r>
            <a:r>
              <a:rPr lang="ar-SA" smtClean="0"/>
              <a:t> پی. ویلموت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451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مشارکت در هزینه‌های تغییر جهت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087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خانه پایداری </a:t>
            </a:r>
            <a:r>
              <a:rPr lang="en-US" smtClean="0"/>
              <a:t>(HoS)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640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ماتریس نیازها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698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سوالات ماتریس نیازها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40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پایداری </a:t>
            </a:r>
            <a:r>
              <a:rPr lang="fa-IR" smtClean="0"/>
              <a:t>-</a:t>
            </a:r>
            <a:r>
              <a:rPr lang="ar-SA" smtClean="0"/>
              <a:t> ترکیبی از قانون، احساسات عمومی و هیجان رسانه‌ای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515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ماتریس برنامه ریزی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574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ماتریس </a:t>
            </a:r>
            <a:r>
              <a:rPr lang="fa-IR" smtClean="0"/>
              <a:t>راه حل</a:t>
            </a:r>
            <a:r>
              <a:rPr lang="ar-SA" smtClean="0"/>
              <a:t> و پاسخ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620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ماتریس ارزش ها: مثال‌های روابط</a:t>
            </a:r>
            <a:r>
              <a:rPr lang="fa-IR" smtClean="0"/>
              <a:t>+مثال نمره دهی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5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ماتریس همبستگی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13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ماتر یس محدودیت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193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ماتریس محدودیت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243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پنج انگیزه اصلی برای تغییر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067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92D050"/>
                </a:solidFill>
                <a:cs typeface="B Titr" panose="00000700000000000000" pitchFamily="2" charset="-78"/>
              </a:rPr>
              <a:t>به امید آنکه آرمان توسعه پایدار به عنوان یکی از مسئولیت های اجتماعی شرکت های ساخت اجرا شود. </a:t>
            </a:r>
            <a:endParaRPr lang="en-US" dirty="0">
              <a:solidFill>
                <a:srgbClr val="92D05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47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Widescreen</PresentationFormat>
  <Paragraphs>97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B Titr</vt:lpstr>
      <vt:lpstr>Calibri</vt:lpstr>
      <vt:lpstr>Calibri Light</vt:lpstr>
      <vt:lpstr>Times New Roman</vt:lpstr>
      <vt:lpstr>Office Theme</vt:lpstr>
      <vt:lpstr>مدیریت پایدار در ساخت و ساز</vt:lpstr>
      <vt:lpstr>فهرست مطالب</vt:lpstr>
      <vt:lpstr>چند سوال؟</vt:lpstr>
      <vt:lpstr>پایداری ساخت چیست؟</vt:lpstr>
      <vt:lpstr>تعریف پایداری</vt:lpstr>
      <vt:lpstr>تعهد به چه کسی؟</vt:lpstr>
      <vt:lpstr>عدم تعادل پایداری</vt:lpstr>
      <vt:lpstr>رفتن به جلو همیشه راه راست رو به جلو نیست!</vt:lpstr>
      <vt:lpstr>پایداری - ترکیبی از قانون، احساسات عمومی و هیجان رسانه‌ای</vt:lpstr>
      <vt:lpstr>پایداری برای شرکت ها</vt:lpstr>
      <vt:lpstr>خط سه گانه جان الکینگتون</vt:lpstr>
      <vt:lpstr>آیا سبز بودن همان پایدار بودن است؟</vt:lpstr>
      <vt:lpstr>اصول خط استوا</vt:lpstr>
      <vt:lpstr>اصول خط استوا </vt:lpstr>
      <vt:lpstr>اصول خط استوا -1</vt:lpstr>
      <vt:lpstr>اصول خط استوا -2</vt:lpstr>
      <vt:lpstr>روش های تحلیل پایداری</vt:lpstr>
      <vt:lpstr>تجزیه و تحلیل پایدرای اجتماعی</vt:lpstr>
      <vt:lpstr>توسعه  سلسله مراتب نیازهای مازلو از سطح فردی به سازمانی</vt:lpstr>
      <vt:lpstr>ماتریس مهارت سبز سنتی</vt:lpstr>
      <vt:lpstr>مدیریت ضایعات:  گزینه ها</vt:lpstr>
      <vt:lpstr>تدوین اهداف پایداری</vt:lpstr>
      <vt:lpstr> چارچوب توسعه پایدار برای لندن، کمیسیون توسعه پایدار لندن، 2003 </vt:lpstr>
      <vt:lpstr>اهداف اصلی چگونه تدوین شوند؟</vt:lpstr>
      <vt:lpstr>قدرت دادن به هدف اصلی</vt:lpstr>
      <vt:lpstr>پشتیبانی هدف اصلی</vt:lpstr>
      <vt:lpstr>بررسی واقعیت: محرک‌های پایداری</vt:lpstr>
      <vt:lpstr>تعریف ترودی هارفام، پروفسور دانشگاه بانک جنوبی لندن، از سرمایه های پایداری</vt:lpstr>
      <vt:lpstr>پروتکل کیوتو</vt:lpstr>
      <vt:lpstr>سلسله مراتب ضایعات</vt:lpstr>
      <vt:lpstr>ماتریس مهارت سبز سنتی</vt:lpstr>
      <vt:lpstr> چارچوب توسعه پایدار برای لندن، کمیسیون توسعه پایدار لندن، 2003</vt:lpstr>
      <vt:lpstr>6 ویژگی اهداف اصلی</vt:lpstr>
      <vt:lpstr>پروتکل تنظیم هدف SMART</vt:lpstr>
      <vt:lpstr>آبشار مشاهده</vt:lpstr>
      <vt:lpstr>مدیریت پایداری: نقش‌های تیمی بلبین</vt:lpstr>
      <vt:lpstr>مدیریت ضایعات-ضدپایداری</vt:lpstr>
      <vt:lpstr>ضایعات – ضد پایداری‌ها</vt:lpstr>
      <vt:lpstr>ضایعات چیست؟</vt:lpstr>
      <vt:lpstr>تعریف: ضایعات هر چیز دور ریختنی است که هنوز می‌توان از آن استفاده کرد.</vt:lpstr>
      <vt:lpstr>تعریف: ضایعات هر فعالیتی است که ارزش افزوده‌ای به وجود نمی‌آورد.</vt:lpstr>
      <vt:lpstr>چیزی که کارفرما برای آن هزینه می‌کند.</vt:lpstr>
      <vt:lpstr>چند تعریف دیگر...</vt:lpstr>
      <vt:lpstr>از مدیریت فرایند و کیفیت تا انجام پایداری</vt:lpstr>
      <vt:lpstr>ساخت ناب</vt:lpstr>
      <vt:lpstr>رابطه پایداری و ساخت ناب</vt:lpstr>
      <vt:lpstr>انواع استانداردها و سیستم های رتبه بندی پایداری</vt:lpstr>
      <vt:lpstr>مقررات برنامه ریزی مدیریت ضایعات محل کار (SWMP)</vt:lpstr>
      <vt:lpstr>حرکت گردبادی SWMP</vt:lpstr>
      <vt:lpstr>حرکت به جلو برای پایداری در ساخت و ساز</vt:lpstr>
      <vt:lpstr>رویه برنامه ریزی مدیریت ضایعات محل کار</vt:lpstr>
      <vt:lpstr>ابزارها و تکنیک های مدیریت پایداری شرکت ها</vt:lpstr>
      <vt:lpstr>چند سوال برای شرکت ها</vt:lpstr>
      <vt:lpstr>حرکت به جلو: چرخه PDCA</vt:lpstr>
      <vt:lpstr>عوامل تاثیرگذار بر تفاوت نگرش‌های استراتژیک نسبت به پایداری</vt:lpstr>
      <vt:lpstr>راه رو به جلو: برنامه چهار مرحله ای</vt:lpstr>
      <vt:lpstr>پذیرش یک برنامه مشترک</vt:lpstr>
      <vt:lpstr>تحلیل چیستی و چگونگی</vt:lpstr>
      <vt:lpstr>مدل‌های سنتی و جدید مدیریت پایداری</vt:lpstr>
      <vt:lpstr>نقشه تحلیل فعالیت</vt:lpstr>
      <vt:lpstr>اثر زمان بر ارزش فعالیت پایداری</vt:lpstr>
      <vt:lpstr>چرخه دمینگPDCA  و شش سیگما</vt:lpstr>
      <vt:lpstr>ایجاد هیجان: ده قاعده</vt:lpstr>
      <vt:lpstr>تحول شرکت ها، پروژه‌ها و روش کار</vt:lpstr>
      <vt:lpstr>فهرست لاولیس: یک کارت امتیاز برای پایداری اجتماعی</vt:lpstr>
      <vt:lpstr>فهرست لاولیس: ترتیب و توالی فرایند</vt:lpstr>
      <vt:lpstr>فهرست لاولیس: اثرات عدم تعادل</vt:lpstr>
      <vt:lpstr>فهرست لاولیس: گروه‌های سهامداران و همکاری آنها در موفقیت شرکت</vt:lpstr>
      <vt:lpstr>فهرست لاولیس: متعادل سازی عناصر</vt:lpstr>
      <vt:lpstr>BATNEEK ساده شده</vt:lpstr>
      <vt:lpstr>نقشه بهبود فرایند</vt:lpstr>
      <vt:lpstr>گزینه‌های بهبود</vt:lpstr>
      <vt:lpstr>انتخاب مناسب ترین اقدامات</vt:lpstr>
      <vt:lpstr>نیروهای خارجی بر انجام پایداری در محل</vt:lpstr>
      <vt:lpstr>تحلیل SIPOC</vt:lpstr>
      <vt:lpstr>پنج 'S </vt:lpstr>
      <vt:lpstr>نکاتی در مورد 5s</vt:lpstr>
      <vt:lpstr>نکاتی در مورد 5s -ادامه</vt:lpstr>
      <vt:lpstr>فرآیندهای فشار و کشش</vt:lpstr>
      <vt:lpstr>چهارچوب DMAIC</vt:lpstr>
      <vt:lpstr>آیا تغییر آسان است؟</vt:lpstr>
      <vt:lpstr>طرح ارتقا و بهبود 5 سوال کلاسیک</vt:lpstr>
      <vt:lpstr>FMEA</vt:lpstr>
      <vt:lpstr>احترام، شناخت و پاداش: Rs 3 که اجرا را می‌پوشاند</vt:lpstr>
      <vt:lpstr>فرایند تغییر رفتار 5 مرحله ای  پی. ویلموت</vt:lpstr>
      <vt:lpstr>مشارکت در هزینه‌های تغییر جهت</vt:lpstr>
      <vt:lpstr>خانه پایداری (HoS)</vt:lpstr>
      <vt:lpstr>ماتریس نیازها </vt:lpstr>
      <vt:lpstr>سوالات ماتریس نیازها</vt:lpstr>
      <vt:lpstr>ماتریس برنامه ریزی </vt:lpstr>
      <vt:lpstr>ماتریس راه حل و پاسخ </vt:lpstr>
      <vt:lpstr>ماتریس ارزش ها: مثال‌های روابط+مثال نمره دهی</vt:lpstr>
      <vt:lpstr>ماتریس همبستگی</vt:lpstr>
      <vt:lpstr>ماتر یس محدودیت ها</vt:lpstr>
      <vt:lpstr>ماتریس محدودیت ها</vt:lpstr>
      <vt:lpstr>پنج انگیزه اصلی برای تغییر</vt:lpstr>
      <vt:lpstr>به امید آنکه آرمان توسعه پایدار به عنوان یکی از مسئولیت های اجتماعی شرکت های ساخت اجرا شود.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مدیریت پایدار در ساخت و ساز</dc:title>
  <dc:creator>asus</dc:creator>
  <cp:lastModifiedBy>asus</cp:lastModifiedBy>
  <cp:revision>1</cp:revision>
  <dcterms:created xsi:type="dcterms:W3CDTF">2018-05-14T13:18:57Z</dcterms:created>
  <dcterms:modified xsi:type="dcterms:W3CDTF">2018-05-14T13:18:57Z</dcterms:modified>
</cp:coreProperties>
</file>